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5"/>
  </p:notes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32EBF-58B2-4DAE-B7C8-ECA2F02CF1FE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74FD0-0C34-4D85-BC81-918485DE8E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4906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683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77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433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04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54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01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9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907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398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91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72940-6613-2EDC-4E11-748B2F451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719" y="685728"/>
            <a:ext cx="10693482" cy="2926080"/>
          </a:xfrm>
        </p:spPr>
        <p:txBody>
          <a:bodyPr/>
          <a:lstStyle/>
          <a:p>
            <a:r>
              <a:rPr lang="es-CO" dirty="0"/>
              <a:t>Rio </a:t>
            </a:r>
            <a:r>
              <a:rPr lang="es-CO" dirty="0" err="1"/>
              <a:t>marocaso</a:t>
            </a:r>
            <a:br>
              <a:rPr lang="es-CO" dirty="0"/>
            </a:br>
            <a:r>
              <a:rPr lang="es-CO" sz="4400" b="0" cap="none" dirty="0">
                <a:latin typeface="+mn-lt"/>
              </a:rPr>
              <a:t>Taller 4 – Inventario de Movimientos en Masa</a:t>
            </a:r>
            <a:endParaRPr lang="es-CO" sz="6600" b="0" cap="none" dirty="0">
              <a:latin typeface="+mn-l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01E939-778D-139B-8945-D45CE9B0C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977789"/>
            <a:ext cx="8767860" cy="1388165"/>
          </a:xfrm>
        </p:spPr>
        <p:txBody>
          <a:bodyPr>
            <a:normAutofit/>
          </a:bodyPr>
          <a:lstStyle/>
          <a:p>
            <a:r>
              <a:rPr lang="es-CO" sz="2400" dirty="0"/>
              <a:t>Moisés Carvajal Angarita</a:t>
            </a:r>
          </a:p>
          <a:p>
            <a:r>
              <a:rPr lang="es-CO" sz="1800" dirty="0"/>
              <a:t>2023-S2</a:t>
            </a:r>
          </a:p>
        </p:txBody>
      </p:sp>
    </p:spTree>
    <p:extLst>
      <p:ext uri="{BB962C8B-B14F-4D97-AF65-F5344CB8AC3E}">
        <p14:creationId xmlns:p14="http://schemas.microsoft.com/office/powerpoint/2010/main" val="378670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/>
          <a:lstStyle/>
          <a:p>
            <a:r>
              <a:rPr lang="es-CO" b="1" dirty="0">
                <a:solidFill>
                  <a:schemeClr val="tx1"/>
                </a:solidFill>
              </a:rPr>
              <a:t>Generalidades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6" y="1965960"/>
            <a:ext cx="3841954" cy="4038600"/>
          </a:xfrm>
        </p:spPr>
        <p:txBody>
          <a:bodyPr/>
          <a:lstStyle/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La cuenca del río </a:t>
            </a:r>
            <a:r>
              <a:rPr lang="es-CO" dirty="0" err="1">
                <a:solidFill>
                  <a:schemeClr val="tx1"/>
                </a:solidFill>
              </a:rPr>
              <a:t>Marocaso</a:t>
            </a:r>
            <a:r>
              <a:rPr lang="es-CO" dirty="0">
                <a:solidFill>
                  <a:schemeClr val="tx1"/>
                </a:solidFill>
              </a:rPr>
              <a:t> se encuentra en el Departamento de la Guajira a una altitud de aproximadamente 658 m.s.n.m., entre los municipios de </a:t>
            </a:r>
            <a:r>
              <a:rPr lang="es-CO" dirty="0" err="1">
                <a:solidFill>
                  <a:schemeClr val="tx1"/>
                </a:solidFill>
              </a:rPr>
              <a:t>Rihoacha</a:t>
            </a:r>
            <a:r>
              <a:rPr lang="es-CO" dirty="0">
                <a:solidFill>
                  <a:schemeClr val="tx1"/>
                </a:solidFill>
              </a:rPr>
              <a:t> y San Juan del Cesar.</a:t>
            </a:r>
          </a:p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Nace directamente desde las montañas de la Sierra Nevada de Santa Marta y es un afluente directo del Rio Ranchería. 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FDD696FA-9A34-1509-CDAA-0C717A97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670" y="955330"/>
            <a:ext cx="7394871" cy="513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708C964C-F3AA-4AB1-BC35-18E2D2D7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1121" y="2939000"/>
            <a:ext cx="3605981" cy="980000"/>
          </a:xfrm>
        </p:spPr>
        <p:txBody>
          <a:bodyPr>
            <a:noAutofit/>
          </a:bodyPr>
          <a:lstStyle/>
          <a:p>
            <a:pPr algn="ctr"/>
            <a:r>
              <a:rPr lang="es-CO" sz="3600" b="1" dirty="0">
                <a:solidFill>
                  <a:schemeClr val="tx1"/>
                </a:solidFill>
              </a:rPr>
              <a:t>Inventario de Movimientos </a:t>
            </a:r>
            <a:br>
              <a:rPr lang="es-CO" sz="3600" b="1" dirty="0">
                <a:solidFill>
                  <a:schemeClr val="tx1"/>
                </a:solidFill>
              </a:rPr>
            </a:br>
            <a:r>
              <a:rPr lang="es-CO" sz="3600" b="1" dirty="0">
                <a:solidFill>
                  <a:schemeClr val="tx1"/>
                </a:solidFill>
              </a:rPr>
              <a:t>en Masa</a:t>
            </a: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363794" y="5437241"/>
            <a:ext cx="3131066" cy="10537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s-CO" sz="2000" dirty="0">
                <a:solidFill>
                  <a:schemeClr val="tx1"/>
                </a:solidFill>
              </a:rPr>
              <a:t>El inventario se realizó utilizando imágenes satelitales, fotografías aéreas y Google </a:t>
            </a:r>
            <a:r>
              <a:rPr lang="es-CO" sz="2000" dirty="0" err="1">
                <a:solidFill>
                  <a:schemeClr val="tx1"/>
                </a:solidFill>
              </a:rPr>
              <a:t>Earth</a:t>
            </a:r>
            <a:r>
              <a:rPr lang="es-CO" sz="2000" dirty="0">
                <a:solidFill>
                  <a:schemeClr val="tx1"/>
                </a:solidFill>
              </a:rPr>
              <a:t> Pro.</a:t>
            </a:r>
          </a:p>
        </p:txBody>
      </p:sp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BC24D858-C6EE-0732-4C9A-3C0BB4693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3973" y="265471"/>
            <a:ext cx="8615375" cy="634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03202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346</TotalTime>
  <Words>96</Words>
  <Application>Microsoft Office PowerPoint</Application>
  <PresentationFormat>Panorámica</PresentationFormat>
  <Paragraphs>8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Calibri</vt:lpstr>
      <vt:lpstr>Corbel</vt:lpstr>
      <vt:lpstr>Base</vt:lpstr>
      <vt:lpstr>Rio marocaso Taller 4 – Inventario de Movimientos en Masa</vt:lpstr>
      <vt:lpstr>Generalidades</vt:lpstr>
      <vt:lpstr>Inventario de Movimientos  en Masa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 marocaso Taller 2 - Cartografía base</dc:title>
  <dc:creator>Moisés Carvajal Angarita</dc:creator>
  <cp:lastModifiedBy>Moisés Carvajal Angarita</cp:lastModifiedBy>
  <cp:revision>9</cp:revision>
  <dcterms:created xsi:type="dcterms:W3CDTF">2023-10-16T05:26:42Z</dcterms:created>
  <dcterms:modified xsi:type="dcterms:W3CDTF">2023-10-17T04:41:17Z</dcterms:modified>
</cp:coreProperties>
</file>

<file path=docProps/thumbnail.jpeg>
</file>